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13"/>
  </p:notesMasterIdLst>
  <p:sldIdLst>
    <p:sldId id="256" r:id="rId2"/>
    <p:sldId id="257" r:id="rId3"/>
    <p:sldId id="258" r:id="rId4"/>
    <p:sldId id="259" r:id="rId5"/>
    <p:sldId id="266" r:id="rId6"/>
    <p:sldId id="261" r:id="rId7"/>
    <p:sldId id="262" r:id="rId8"/>
    <p:sldId id="263" r:id="rId9"/>
    <p:sldId id="269" r:id="rId10"/>
    <p:sldId id="264"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25" d="100"/>
        <a:sy n="12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FA189-93C9-443A-9DE5-69898EA691FB}" type="datetimeFigureOut">
              <a:rPr lang="tr-TR" smtClean="0"/>
              <a:pPr/>
              <a:t>2.11.2018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EF0D1C-4017-4953-9FBD-362B4F7D8B1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mtClean="0"/>
              <a:t> </a:t>
            </a:r>
            <a:endParaRPr lang="tr-TR"/>
          </a:p>
        </p:txBody>
      </p:sp>
      <p:sp>
        <p:nvSpPr>
          <p:cNvPr id="4" name="3 Slayt Numarası Yer Tutucusu"/>
          <p:cNvSpPr>
            <a:spLocks noGrp="1"/>
          </p:cNvSpPr>
          <p:nvPr>
            <p:ph type="sldNum" sz="quarter" idx="10"/>
          </p:nvPr>
        </p:nvSpPr>
        <p:spPr/>
        <p:txBody>
          <a:bodyPr/>
          <a:lstStyle/>
          <a:p>
            <a:fld id="{CBEF0D1C-4017-4953-9FBD-362B4F7D8B18}" type="slidenum">
              <a:rPr lang="tr-TR" smtClean="0"/>
              <a:pPr/>
              <a:t>11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2.11.2018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2.11.2018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2143116"/>
            <a:ext cx="8248430" cy="1800200"/>
          </a:xfrm>
          <a:solidFill>
            <a:schemeClr val="accent2">
              <a:lumMod val="60000"/>
              <a:lumOff val="40000"/>
            </a:schemeClr>
          </a:solidFill>
        </p:spPr>
        <p:txBody>
          <a:bodyPr>
            <a:normAutofit fontScale="90000"/>
          </a:bodyPr>
          <a:lstStyle/>
          <a:p>
            <a:pPr algn="ctr"/>
            <a:r>
              <a:rPr lang="tr-TR" sz="4800" dirty="0" smtClean="0"/>
              <a:t/>
            </a:r>
            <a:br>
              <a:rPr lang="tr-TR" sz="4800" dirty="0" smtClean="0"/>
            </a:br>
            <a:r>
              <a:rPr lang="tr-TR" sz="4800" dirty="0" smtClean="0"/>
              <a:t/>
            </a:r>
            <a:br>
              <a:rPr lang="tr-TR" sz="4800" dirty="0" smtClean="0"/>
            </a:br>
            <a:r>
              <a:rPr lang="tr-TR" sz="4800" dirty="0" smtClean="0"/>
              <a:t>Lise Türleri ve Özellikleri</a:t>
            </a:r>
            <a:br>
              <a:rPr lang="tr-TR" sz="4800" dirty="0" smtClean="0"/>
            </a:br>
            <a:endParaRPr lang="tr-T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Güzel Sanatlar Lisesi</a:t>
            </a:r>
            <a:endParaRPr lang="tr-TR" dirty="0"/>
          </a:p>
        </p:txBody>
      </p:sp>
      <p:sp>
        <p:nvSpPr>
          <p:cNvPr id="3" name="2 İçerik Yer Tutucusu"/>
          <p:cNvSpPr>
            <a:spLocks noGrp="1"/>
          </p:cNvSpPr>
          <p:nvPr>
            <p:ph idx="1"/>
          </p:nvPr>
        </p:nvSpPr>
        <p:spPr/>
        <p:txBody>
          <a:bodyPr/>
          <a:lstStyle/>
          <a:p>
            <a:r>
              <a:rPr lang="tr-TR" dirty="0" smtClean="0"/>
              <a:t>Yetenekli olan öğrencilerin yaratıcı, yapıcı ve yorum yeteneklerini geliştirmek, öğrencileri yetenekleri doğrultusunda geliştirmek amaçlanmıştır. </a:t>
            </a:r>
          </a:p>
          <a:p>
            <a:r>
              <a:rPr lang="tr-TR" dirty="0" smtClean="0"/>
              <a:t> Sınıflar 24 kişiyi geçemez. </a:t>
            </a:r>
          </a:p>
          <a:p>
            <a:r>
              <a:rPr lang="tr-TR" dirty="0" smtClean="0"/>
              <a:t> Yetenek sınavı ile öğrenci alırlar.  Bölümleri : Fonetik(müzik), Plastik Sanatlar (Resim, Heykel), Drama(Sahne ve görüntü).</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Spor </a:t>
            </a:r>
            <a:r>
              <a:rPr lang="tr-TR" dirty="0" smtClean="0"/>
              <a:t>L</a:t>
            </a:r>
            <a:r>
              <a:rPr lang="tr-TR" dirty="0" smtClean="0"/>
              <a:t>iseleri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Beden eğitimi ve sporla ilgili yüksek öğretim kurumlarının bulunduğu spor lisesi programlarının uygulanabileceği kapalı spor salonu, futbol sahası, vb. spor alanları ile yeterli spor araç-gereci bulunan, fiziki alt yapısı uygun olan kurumdur. </a:t>
            </a:r>
          </a:p>
          <a:p>
            <a:r>
              <a:rPr lang="tr-TR" dirty="0" smtClean="0"/>
              <a:t> Yatılı, gündüzlü ve karma eğitimlidir.  Öğrenci sayısı 24 kişiyi geçmez. </a:t>
            </a:r>
          </a:p>
          <a:p>
            <a:r>
              <a:rPr lang="tr-TR" dirty="0" smtClean="0"/>
              <a:t>Yetenek sınavı ile öğrenci alırlar. </a:t>
            </a:r>
          </a:p>
          <a:p>
            <a:r>
              <a:rPr lang="tr-TR" dirty="0" smtClean="0"/>
              <a:t> Yüksek öğretim programlarında bölümleri ile ilgili bir program tercih etmeleri durumunda ek puan alırlar.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LİSE TÜRLERİ</a:t>
            </a:r>
            <a:endParaRPr lang="tr-TR" dirty="0"/>
          </a:p>
        </p:txBody>
      </p:sp>
      <p:sp>
        <p:nvSpPr>
          <p:cNvPr id="3" name="2 İçerik Yer Tutucusu"/>
          <p:cNvSpPr>
            <a:spLocks noGrp="1"/>
          </p:cNvSpPr>
          <p:nvPr>
            <p:ph idx="1"/>
          </p:nvPr>
        </p:nvSpPr>
        <p:spPr/>
        <p:txBody>
          <a:bodyPr>
            <a:normAutofit lnSpcReduction="10000"/>
          </a:bodyPr>
          <a:lstStyle/>
          <a:p>
            <a:r>
              <a:rPr lang="tr-TR" dirty="0" smtClean="0"/>
              <a:t>Fen Liseleri</a:t>
            </a:r>
          </a:p>
          <a:p>
            <a:r>
              <a:rPr lang="tr-TR" dirty="0" smtClean="0"/>
              <a:t>Anadolu Liseleri</a:t>
            </a:r>
          </a:p>
          <a:p>
            <a:r>
              <a:rPr lang="tr-TR" dirty="0" smtClean="0"/>
              <a:t>Sosyal Bilimler Liseleri</a:t>
            </a:r>
          </a:p>
          <a:p>
            <a:r>
              <a:rPr lang="tr-TR" dirty="0" smtClean="0"/>
              <a:t>Sağlık Meslek Liseleri</a:t>
            </a:r>
          </a:p>
          <a:p>
            <a:r>
              <a:rPr lang="tr-TR" dirty="0" smtClean="0"/>
              <a:t>Mesleki Teknik Anadolu Liseleri</a:t>
            </a:r>
          </a:p>
          <a:p>
            <a:r>
              <a:rPr lang="tr-TR" dirty="0" smtClean="0"/>
              <a:t>Anadolu İmam Hatip Liseleri</a:t>
            </a:r>
          </a:p>
          <a:p>
            <a:r>
              <a:rPr lang="tr-TR" dirty="0" smtClean="0"/>
              <a:t>Mesleki Eğitim Merkezleri</a:t>
            </a:r>
          </a:p>
          <a:p>
            <a:r>
              <a:rPr lang="tr-TR" dirty="0" smtClean="0"/>
              <a:t>Güzel Sanatlar Lisesi</a:t>
            </a:r>
          </a:p>
          <a:p>
            <a:r>
              <a:rPr lang="tr-TR" dirty="0" smtClean="0"/>
              <a:t>Spor Lisesi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Fen Liseleri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Fen liseleri ,fen ve matematik alanlarındaki yetenekleri yüksek olan öğrencileri, matematik ve fen bilimleri alanında öğrenime hazırlar. </a:t>
            </a:r>
          </a:p>
          <a:p>
            <a:r>
              <a:rPr lang="tr-TR" dirty="0" smtClean="0"/>
              <a:t> Öğrencileri araştırmaya yöneltmeyi, bilimsel ve teknolojik gelişmelerle ile yeni buluşlara ilgi duyanların çalışacakları ortamı ve koşulları hazırlar. </a:t>
            </a:r>
          </a:p>
          <a:p>
            <a:r>
              <a:rPr lang="tr-TR" dirty="0" smtClean="0"/>
              <a:t>Öğrenim süresi ise 4 yıldır. </a:t>
            </a:r>
          </a:p>
          <a:p>
            <a:r>
              <a:rPr lang="tr-TR" dirty="0" smtClean="0"/>
              <a:t> Tıp, Mühendislik gibi sayısal alan meslek dallarına yönelik yüksek öğretim program öğrencisi yetiştirmektedir.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Anadolu Liseleri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Öğrencilerin ilgi-yetenek ve başarılarına göre yüksek öğretim programlarına (MF-TM-TS) hazırlanmalarını, yabancı dili dünyadaki bilimsel ve teknolojik gelişmeleri izleyebilecek düzeyde öğrenmelerini sağlar.</a:t>
            </a:r>
          </a:p>
          <a:p>
            <a:r>
              <a:rPr lang="tr-TR" dirty="0" smtClean="0"/>
              <a:t>Öğrenim süresi 4 yıldır. </a:t>
            </a:r>
          </a:p>
          <a:p>
            <a:r>
              <a:rPr lang="tr-TR" dirty="0" smtClean="0"/>
              <a:t> Köklü Anadolu liselerinin ortalama puanları 460-500 arasıdır. </a:t>
            </a:r>
          </a:p>
          <a:p>
            <a:r>
              <a:rPr lang="tr-TR" dirty="0" smtClean="0"/>
              <a:t>En iyi 3 Anadolu lisesi I. Galatasaray Lisesi : 498,99 II. İstanbul Lisesi : 498.03 III. Kabataş Erkek lisesi : 496,88</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Bilimler Liseleri</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Ortaöğretimin genel amaçlarının yanı sıra, edebiyat ve sosyal bilimler alanlarında öğrencilerin bilim insanı olarak yetiştirilmelerine kaynaklık etmeyi amaçlamaktadır. </a:t>
            </a:r>
          </a:p>
          <a:p>
            <a:pPr>
              <a:buNone/>
            </a:pPr>
            <a:r>
              <a:rPr lang="tr-TR" dirty="0" smtClean="0"/>
              <a:t>  Hazırlık+4 yıl olarak eğitim verilen Sosyal Bilimler liselerinde bir şubeye alınacak öğrenci sayısı 30’dur.</a:t>
            </a:r>
          </a:p>
          <a:p>
            <a:pPr>
              <a:buNone/>
            </a:pPr>
            <a:r>
              <a:rPr lang="tr-TR" dirty="0" smtClean="0"/>
              <a:t>2018-2019 eğitim-öğretim yılında “Ortaöğretime Geçiş Tercih ve Yerleştirme Kılavuzu” esaslarına göre Merkezi Sınav Puanı (MSP) ile öğrenci alınmaktadır. </a:t>
            </a:r>
          </a:p>
          <a:p>
            <a:pPr>
              <a:buNone/>
            </a:pPr>
            <a:r>
              <a:rPr lang="tr-TR" dirty="0" smtClean="0"/>
              <a:t>Özel Program ve Proje Uygulayan Eğitim Kurumları kapsamında olan Sosyal Bilimler liselerinin sayısı 2018-2019 eğitim-öğretim yılında 89’a ulaşmıştır.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Anadolu Mesleki Teknik Liseleri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Bu okullarda öğrencilere, orta öğretim düzeyinde ortak bir genel kültür kazandırmayı amaçlayan genel kültür dersleri ile birlikte endüstriyel teknik alanlarda mesleki formasyon verilmesini ve en az bir yabancı dil öğretilmesini amaçlayan bir türdür.</a:t>
            </a:r>
          </a:p>
          <a:p>
            <a:r>
              <a:rPr lang="tr-TR" dirty="0" smtClean="0"/>
              <a:t>Sınavsız geçiş hakkı kaldırıldı. </a:t>
            </a:r>
          </a:p>
          <a:p>
            <a:r>
              <a:rPr lang="tr-TR" dirty="0" smtClean="0"/>
              <a:t> Bu okulu bitiren öğrencilere ustalık belgesinin yetki ve sorumluluklarına sahip iş yeri açma belgesi ve teknisyen unvanı verilir. </a:t>
            </a:r>
          </a:p>
          <a:p>
            <a:r>
              <a:rPr lang="tr-TR" dirty="0" smtClean="0"/>
              <a:t> Kendi alanlarında bir yüksek öğretim programını tercih ettiklerinde 15-30 arasında ek puan alıyorlar.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Anadolu  Mesleki Teknik Liseleri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Anadolu Ticaret meslek </a:t>
            </a:r>
            <a:r>
              <a:rPr lang="tr-TR" dirty="0" smtClean="0">
                <a:solidFill>
                  <a:schemeClr val="accent1"/>
                </a:solidFill>
              </a:rPr>
              <a:t>lisesi(Muhasebe ve finansman, Sigortacılık ve risk Yönetimi, Pazarlama, Büro yönetimi ve sekreterlik, Bilgisayar</a:t>
            </a:r>
            <a:r>
              <a:rPr lang="tr-TR" dirty="0" smtClean="0"/>
              <a:t>) </a:t>
            </a:r>
          </a:p>
          <a:p>
            <a:r>
              <a:rPr lang="tr-TR" dirty="0" smtClean="0"/>
              <a:t> Anadolu Kız meslek lisesi( 21 alan var) </a:t>
            </a:r>
            <a:r>
              <a:rPr lang="tr-TR" dirty="0" smtClean="0">
                <a:solidFill>
                  <a:schemeClr val="accent1"/>
                </a:solidFill>
              </a:rPr>
              <a:t>(Çocuk Gelişim, Moda Tasarım, Grafik Tasarım, Mutfak Sanatları, El Sanatları)</a:t>
            </a:r>
          </a:p>
          <a:p>
            <a:r>
              <a:rPr lang="tr-TR" dirty="0" smtClean="0"/>
              <a:t> Anadolu Sağlık meslek lisesi(</a:t>
            </a:r>
            <a:r>
              <a:rPr lang="tr-TR" dirty="0" smtClean="0">
                <a:solidFill>
                  <a:schemeClr val="accent1"/>
                </a:solidFill>
              </a:rPr>
              <a:t>Hemşire yardımcısı, Ebe yardımcısı, Sağlık bakım teknisyeni) </a:t>
            </a:r>
          </a:p>
          <a:p>
            <a:r>
              <a:rPr lang="tr-TR" dirty="0" smtClean="0"/>
              <a:t> Anadolu İletişim meslek </a:t>
            </a:r>
            <a:r>
              <a:rPr lang="tr-TR" dirty="0" smtClean="0">
                <a:solidFill>
                  <a:schemeClr val="accent1"/>
                </a:solidFill>
              </a:rPr>
              <a:t>lisesi(gazetecilik, </a:t>
            </a:r>
            <a:r>
              <a:rPr lang="tr-TR" dirty="0" err="1" smtClean="0">
                <a:solidFill>
                  <a:schemeClr val="accent1"/>
                </a:solidFill>
              </a:rPr>
              <a:t>radyotelevizyon</a:t>
            </a:r>
            <a:r>
              <a:rPr lang="tr-TR" dirty="0" smtClean="0">
                <a:solidFill>
                  <a:schemeClr val="accent1"/>
                </a:solidFill>
              </a:rPr>
              <a:t>, halkla ilişkiler)</a:t>
            </a:r>
            <a:r>
              <a:rPr lang="tr-TR" dirty="0" smtClean="0"/>
              <a:t> </a:t>
            </a:r>
          </a:p>
          <a:p>
            <a:r>
              <a:rPr lang="tr-TR" dirty="0" smtClean="0"/>
              <a:t> Anadolu Otelcilik ve Turizm Meslek Lisesi </a:t>
            </a:r>
            <a:r>
              <a:rPr lang="tr-TR" dirty="0" smtClean="0">
                <a:solidFill>
                  <a:schemeClr val="accent1"/>
                </a:solidFill>
              </a:rPr>
              <a:t>(Resepsiyon , Servis-Mutfak, Kat Hizmetleri, Seyahat acenteliği</a:t>
            </a:r>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Anadolu Meslek Teknik Liseleri</a:t>
            </a:r>
            <a:endParaRPr lang="tr-TR" dirty="0"/>
          </a:p>
        </p:txBody>
      </p:sp>
      <p:sp>
        <p:nvSpPr>
          <p:cNvPr id="3" name="2 İçerik Yer Tutucusu"/>
          <p:cNvSpPr>
            <a:spLocks noGrp="1"/>
          </p:cNvSpPr>
          <p:nvPr>
            <p:ph idx="1"/>
          </p:nvPr>
        </p:nvSpPr>
        <p:spPr/>
        <p:txBody>
          <a:bodyPr>
            <a:normAutofit/>
          </a:bodyPr>
          <a:lstStyle/>
          <a:p>
            <a:r>
              <a:rPr lang="tr-TR" dirty="0" smtClean="0"/>
              <a:t>Anadolu Tarım meslek lisesi </a:t>
            </a:r>
            <a:r>
              <a:rPr lang="tr-TR" dirty="0" smtClean="0">
                <a:solidFill>
                  <a:schemeClr val="accent1"/>
                </a:solidFill>
              </a:rPr>
              <a:t>(Veteriner sağlık, tarım </a:t>
            </a:r>
            <a:r>
              <a:rPr lang="tr-TR" dirty="0" smtClean="0">
                <a:solidFill>
                  <a:schemeClr val="accent1"/>
                </a:solidFill>
              </a:rPr>
              <a:t>makineleri, </a:t>
            </a:r>
            <a:r>
              <a:rPr lang="tr-TR" dirty="0" smtClean="0">
                <a:solidFill>
                  <a:schemeClr val="accent1"/>
                </a:solidFill>
              </a:rPr>
              <a:t>Tarım teknolojisi, Laborant, Genel ziraat) </a:t>
            </a:r>
          </a:p>
          <a:p>
            <a:r>
              <a:rPr lang="tr-TR" dirty="0" smtClean="0"/>
              <a:t>Anadolu mesleki teknik lisesi</a:t>
            </a:r>
            <a:r>
              <a:rPr lang="tr-TR" dirty="0" smtClean="0">
                <a:solidFill>
                  <a:schemeClr val="accent1"/>
                </a:solidFill>
              </a:rPr>
              <a:t>(Endüstri, Makine, Elektrik Elektronik)</a:t>
            </a:r>
          </a:p>
          <a:p>
            <a:r>
              <a:rPr lang="tr-TR" dirty="0" smtClean="0"/>
              <a:t> Anadolu Denizcilik lisesi </a:t>
            </a:r>
            <a:r>
              <a:rPr lang="tr-TR" dirty="0" smtClean="0">
                <a:solidFill>
                  <a:schemeClr val="accent1"/>
                </a:solidFill>
              </a:rPr>
              <a:t>(1.Deniz araçları yapımı (Boru Donatımı-Çelik gemi inşası- Gemi ressamlığı)- 2.</a:t>
            </a:r>
            <a:r>
              <a:rPr lang="tr-TR" dirty="0" err="1" smtClean="0">
                <a:solidFill>
                  <a:schemeClr val="accent1"/>
                </a:solidFill>
              </a:rPr>
              <a:t>Denzicilik</a:t>
            </a:r>
            <a:r>
              <a:rPr lang="tr-TR" dirty="0" smtClean="0">
                <a:solidFill>
                  <a:schemeClr val="accent1"/>
                </a:solidFill>
              </a:rPr>
              <a:t> (gemi yönetimi-</a:t>
            </a:r>
            <a:r>
              <a:rPr lang="tr-TR" dirty="0" err="1" smtClean="0">
                <a:solidFill>
                  <a:schemeClr val="accent1"/>
                </a:solidFill>
              </a:rPr>
              <a:t>makina</a:t>
            </a:r>
            <a:r>
              <a:rPr lang="tr-TR" dirty="0" smtClean="0">
                <a:solidFill>
                  <a:schemeClr val="accent1"/>
                </a:solidFill>
              </a:rPr>
              <a:t> zabitliği)  </a:t>
            </a:r>
            <a:endParaRPr lang="tr-TR" dirty="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Anadolu İmam Hatip Liseleri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Bu okullar millî, manevi, </a:t>
            </a:r>
            <a:r>
              <a:rPr lang="tr-TR" dirty="0" err="1" smtClean="0"/>
              <a:t>dînî</a:t>
            </a:r>
            <a:r>
              <a:rPr lang="tr-TR" dirty="0" smtClean="0"/>
              <a:t> ve kültürel değerlerini özümsemiş, evrensel değerlere duyarlı bireyler yetiştirme amacındadır.</a:t>
            </a:r>
          </a:p>
          <a:p>
            <a:r>
              <a:rPr lang="tr-TR" dirty="0" smtClean="0"/>
              <a:t>Alanlarına göre Fen, Sosyal, Spor, Güzel Sanatlar bölümleri vardır</a:t>
            </a:r>
          </a:p>
          <a:p>
            <a:r>
              <a:rPr lang="tr-TR" dirty="0" smtClean="0"/>
              <a:t>Bu liseler merkezi ve yerel yerleştirme Şeklinde öğrenci almaktadır.</a:t>
            </a:r>
          </a:p>
          <a:p>
            <a:r>
              <a:rPr lang="tr-TR" dirty="0" smtClean="0"/>
              <a:t>Lise mezunları dilerlerse </a:t>
            </a:r>
            <a:r>
              <a:rPr lang="tr-TR" dirty="0" err="1" smtClean="0"/>
              <a:t>Ösym</a:t>
            </a:r>
            <a:r>
              <a:rPr lang="tr-TR" dirty="0" smtClean="0"/>
              <a:t> sınavına girip Tıp, Diş Hekimliği, Hukuk, Öğretmenlik gibi meslekleri puanlarına göre seçebilirler </a:t>
            </a:r>
          </a:p>
          <a:p>
            <a:r>
              <a:rPr lang="tr-TR" dirty="0" smtClean="0"/>
              <a:t>Diyanetin yaptığı sınavlara girip Müezzin, İmam olabilirler</a:t>
            </a:r>
          </a:p>
          <a:p>
            <a:endParaRPr lang="tr-T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205</TotalTime>
  <Words>663</Words>
  <Application>Microsoft Office PowerPoint</Application>
  <PresentationFormat>Ekran Gösterisi (4:3)</PresentationFormat>
  <Paragraphs>58</Paragraphs>
  <Slides>11</Slides>
  <Notes>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  Lise Türleri ve Özellikleri </vt:lpstr>
      <vt:lpstr>LİSE TÜRLERİ</vt:lpstr>
      <vt:lpstr>Fen Liseleri</vt:lpstr>
      <vt:lpstr>Anadolu Liseleri</vt:lpstr>
      <vt:lpstr>Sosyal Bilimler Liseleri</vt:lpstr>
      <vt:lpstr>Anadolu Mesleki Teknik Liseleri</vt:lpstr>
      <vt:lpstr>Anadolu  Mesleki Teknik Liseleri</vt:lpstr>
      <vt:lpstr>Anadolu Meslek Teknik Liseleri</vt:lpstr>
      <vt:lpstr>Anadolu İmam Hatip Liseleri</vt:lpstr>
      <vt:lpstr>Güzel Sanatlar Lisesi</vt:lpstr>
      <vt:lpstr>Spor Liseleri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Abdurrahman</dc:creator>
  <cp:lastModifiedBy>USER</cp:lastModifiedBy>
  <cp:revision>25</cp:revision>
  <dcterms:created xsi:type="dcterms:W3CDTF">2018-10-26T10:23:06Z</dcterms:created>
  <dcterms:modified xsi:type="dcterms:W3CDTF">2018-11-02T06:28:52Z</dcterms:modified>
</cp:coreProperties>
</file>